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8fb7d990d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8fb7d990d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8fb7d990d_2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8fb7d990d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8fb7d990d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8fb7d990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8fb7d990d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8fb7d990d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8fb7d990d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8fb7d990d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8fb7d990d_2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8fb7d990d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8fb7d990d_2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8fb7d990d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a66604e4d_3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a66604e4d_3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8fb7d990d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8fb7d990d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a66604e4d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a66604e4d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8fb7d99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8fb7d99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8fb7d990d_2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8fb7d990d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8fb7d990d_2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8fb7d990d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8fb7d990d_2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8fb7d990d_2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8fb7d990d_2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8fb7d990d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8fb7d990d_2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8fb7d990d_2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8fb7d990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8fb7d990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90a816d1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90a816d1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90a816d1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890a816d1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90a816d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890a816d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8fb7d990d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8fb7d990d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8fb7d990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8fb7d990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8fb7d990d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8fb7d990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8fb7d990d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8fb7d990d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8fb7d990d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8fb7d990d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8fb7d990d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8fb7d990d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8fb7d990d_2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8fb7d990d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8fb7d990d_2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8fb7d990d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8fb7d990d_2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8fb7d990d_2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88fb7d990d_2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88fb7d990d_2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8fb7d990d_2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8fb7d990d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88fb7d990d_2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88fb7d990d_2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88fb7d990d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88fb7d990d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Szymon Mazurek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8fb7d990d_2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8fb7d990d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8fb7d990d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8fb7d990d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8fb7d990d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88fb7d990d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8fb7d990d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8fb7d990d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8fb7d990d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88fb7d990d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a66604e4d_3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a66604e4d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8fb7d990d_2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8fb7d990d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a66604e4d_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a66604e4d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8fb7d990d_2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88fb7d990d_2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8fb7d990d_2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88fb7d990d_2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8fb7d990d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8fb7d990d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8fb7d990d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88fb7d990d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8fb7d990d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8fb7d990d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88fb7d990d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88fb7d990d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88fb7d990d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88fb7d990d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8fb7d990d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8fb7d990d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88fb7d990d_2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88fb7d990d_2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88fb7d990d_2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88fb7d990d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88fb7d990d_2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88fb7d990d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891b13c29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891b13c29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88fb7d990d_2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88fb7d990d_2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8fb7d990d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8fb7d990d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a66604e4d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a66604e4d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88fb7d990d_2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88fb7d990d_2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8fb7d990d_2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8fb7d990d_2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88fb7d990d_2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88fb7d990d_2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8fb7d990d_2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88fb7d990d_2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8a66604e4d_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8a66604e4d_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a666053f6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8a666053f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8a66604e4d_3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8a66604e4d_3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8a66604e4d_3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8a66604e4d_3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8a66604e4d_3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8a66604e4d_3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8fb7d990d_2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8fb7d990d_2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88fb7d990d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88fb7d990d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a66604e4d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a66604e4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8a66604e4d_7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8a66604e4d_7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8fb7d990d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8fb7d990d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8fb7d990d_2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8fb7d990d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71933" y="519150"/>
            <a:ext cx="8520600" cy="2052600"/>
          </a:xfrm>
          <a:prstGeom prst="rect">
            <a:avLst/>
          </a:prstGeom>
          <a:solidFill>
            <a:srgbClr val="EAD1DC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OWOCE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71925" y="2571750"/>
            <a:ext cx="8520600" cy="792600"/>
          </a:xfrm>
          <a:prstGeom prst="rect">
            <a:avLst/>
          </a:prstGeom>
          <a:solidFill>
            <a:srgbClr val="8E7CC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PROJEKT KLASY VIB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Gruszka</a:t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pl"/>
            </a:b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3137175" cy="25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Kukurydza</a:t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475" y="859875"/>
            <a:ext cx="3938001" cy="29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982925"/>
            <a:ext cx="8520600" cy="2009700"/>
          </a:xfrm>
          <a:prstGeom prst="rect">
            <a:avLst/>
          </a:prstGeom>
          <a:solidFill>
            <a:srgbClr val="FF00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Owoce czerwone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0" y="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Truskawki</a:t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221300" y="12590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Nadia Bolesta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pl" sz="1400"/>
            </a:br>
            <a:endParaRPr sz="1400"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3899" y="764445"/>
            <a:ext cx="3915175" cy="240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29300" y="1649325"/>
            <a:ext cx="3000000" cy="3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200">
                <a:solidFill>
                  <a:schemeClr val="dk2"/>
                </a:solidFill>
              </a:rPr>
              <a:t>pani Jola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Pomidor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pl"/>
            </a:b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275" y="413575"/>
            <a:ext cx="2906125" cy="369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Maliny</a:t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11700" y="13613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675" y="1146950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Jabłko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Nadia Bolesta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000" y="825475"/>
            <a:ext cx="2200275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Porzeczka czerwona</a:t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Weronika Ilczuk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br>
              <a:rPr lang="pl"/>
            </a:br>
            <a:br>
              <a:rPr lang="pl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325" y="821375"/>
            <a:ext cx="4329200" cy="309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Burak</a:t>
            </a:r>
            <a:endParaRPr/>
          </a:p>
        </p:txBody>
      </p:sp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0400" y="74510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Rzodkiewka</a:t>
            </a:r>
            <a:endParaRPr/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Weronika Ilczuk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4275" y="423048"/>
            <a:ext cx="4859826" cy="348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Jakie owoce lubisz?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581" y="1152475"/>
            <a:ext cx="5996968" cy="399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Czereśnie</a:t>
            </a:r>
            <a:endParaRPr/>
          </a:p>
        </p:txBody>
      </p:sp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86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06750"/>
            <a:ext cx="2571750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Papryka </a:t>
            </a:r>
            <a:endParaRPr/>
          </a:p>
        </p:txBody>
      </p:sp>
      <p:sp>
        <p:nvSpPr>
          <p:cNvPr id="192" name="Google Shape;192;p33"/>
          <p:cNvSpPr txBox="1"/>
          <p:nvPr>
            <p:ph idx="1" type="body"/>
          </p:nvPr>
        </p:nvSpPr>
        <p:spPr>
          <a:xfrm>
            <a:off x="311700" y="13134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193" name="Google Shape;1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7050" y="1046475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Śliwka czerwona</a:t>
            </a:r>
            <a:endParaRPr/>
          </a:p>
        </p:txBody>
      </p:sp>
      <p:sp>
        <p:nvSpPr>
          <p:cNvPr id="199" name="Google Shape;199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br>
              <a:rPr lang="pl"/>
            </a:br>
            <a:br>
              <a:rPr lang="pl"/>
            </a:b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200" name="Google Shape;2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4695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200">
                <a:solidFill>
                  <a:schemeClr val="dk2"/>
                </a:solidFill>
              </a:rPr>
              <a:t>Aleksandra Koźluk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Grejpfrut</a:t>
            </a:r>
            <a:endParaRPr/>
          </a:p>
        </p:txBody>
      </p:sp>
      <p:sp>
        <p:nvSpPr>
          <p:cNvPr id="207" name="Google Shape;207;p3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9100" y="905850"/>
            <a:ext cx="2019300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Granat</a:t>
            </a:r>
            <a:endParaRPr/>
          </a:p>
        </p:txBody>
      </p:sp>
      <p:sp>
        <p:nvSpPr>
          <p:cNvPr id="214" name="Google Shape;214;p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87125"/>
            <a:ext cx="1917650" cy="15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>
            <p:ph type="title"/>
          </p:nvPr>
        </p:nvSpPr>
        <p:spPr>
          <a:xfrm>
            <a:off x="379025" y="1252225"/>
            <a:ext cx="8130600" cy="1575300"/>
          </a:xfrm>
          <a:prstGeom prst="rect">
            <a:avLst/>
          </a:prstGeom>
          <a:solidFill>
            <a:srgbClr val="93C47D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6100">
                <a:highlight>
                  <a:srgbClr val="38761D"/>
                </a:highlight>
              </a:rPr>
              <a:t>Owoce zielone</a:t>
            </a:r>
            <a:endParaRPr sz="6100">
              <a:highlight>
                <a:srgbClr val="38761D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koper</a:t>
            </a:r>
            <a:endParaRPr/>
          </a:p>
        </p:txBody>
      </p:sp>
      <p:sp>
        <p:nvSpPr>
          <p:cNvPr id="226" name="Google Shape;226;p38"/>
          <p:cNvSpPr txBox="1"/>
          <p:nvPr>
            <p:ph idx="1" type="body"/>
          </p:nvPr>
        </p:nvSpPr>
        <p:spPr>
          <a:xfrm>
            <a:off x="177275" y="138252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550" y="99425"/>
            <a:ext cx="48387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rzeżucha </a:t>
            </a:r>
            <a:endParaRPr/>
          </a:p>
        </p:txBody>
      </p:sp>
      <p:sp>
        <p:nvSpPr>
          <p:cNvPr id="233" name="Google Shape;233;p3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 sz="1400"/>
          </a:p>
        </p:txBody>
      </p:sp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6200" y="357200"/>
            <a:ext cx="5103400" cy="33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szczypior</a:t>
            </a:r>
            <a:endParaRPr/>
          </a:p>
        </p:txBody>
      </p:sp>
      <p:sp>
        <p:nvSpPr>
          <p:cNvPr id="240" name="Google Shape;240;p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brukselka</a:t>
            </a:r>
            <a:endParaRPr/>
          </a:p>
        </p:txBody>
      </p:sp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418875" y="156822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Kto 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Aleksander M</a:t>
            </a:r>
            <a:endParaRPr/>
          </a:p>
        </p:txBody>
      </p:sp>
      <p:pic>
        <p:nvPicPr>
          <p:cNvPr id="248" name="Google Shape;2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150" y="420275"/>
            <a:ext cx="5380750" cy="37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848275"/>
            <a:ext cx="8520600" cy="3258300"/>
          </a:xfrm>
          <a:prstGeom prst="rect">
            <a:avLst/>
          </a:prstGeom>
          <a:solidFill>
            <a:srgbClr val="FFFF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Owoce żółte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Arbuz</a:t>
            </a:r>
            <a:endParaRPr/>
          </a:p>
        </p:txBody>
      </p:sp>
      <p:sp>
        <p:nvSpPr>
          <p:cNvPr id="254" name="Google Shape;254;p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719501" cy="3222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Kapusta</a:t>
            </a:r>
            <a:endParaRPr/>
          </a:p>
        </p:txBody>
      </p:sp>
      <p:sp>
        <p:nvSpPr>
          <p:cNvPr id="261" name="Google Shape;261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719500" cy="3790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Awokado</a:t>
            </a:r>
            <a:endParaRPr/>
          </a:p>
        </p:txBody>
      </p:sp>
      <p:sp>
        <p:nvSpPr>
          <p:cNvPr id="268" name="Google Shape;268;p44"/>
          <p:cNvSpPr txBox="1"/>
          <p:nvPr>
            <p:ph idx="1" type="body"/>
          </p:nvPr>
        </p:nvSpPr>
        <p:spPr>
          <a:xfrm>
            <a:off x="311700" y="1389600"/>
            <a:ext cx="27423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Mikiciuk Aleksander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</p:txBody>
      </p:sp>
      <p:pic>
        <p:nvPicPr>
          <p:cNvPr id="269" name="Google Shape;2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719500" cy="383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Ogórek</a:t>
            </a:r>
            <a:endParaRPr/>
          </a:p>
        </p:txBody>
      </p:sp>
      <p:sp>
        <p:nvSpPr>
          <p:cNvPr id="275" name="Google Shape;275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76" name="Google Shape;276;p45"/>
          <p:cNvPicPr preferRelativeResize="0"/>
          <p:nvPr/>
        </p:nvPicPr>
        <p:blipFill rotWithShape="1">
          <a:blip r:embed="rId3">
            <a:alphaModFix/>
          </a:blip>
          <a:srcRect b="14148" l="0" r="0" t="0"/>
          <a:stretch/>
        </p:blipFill>
        <p:spPr>
          <a:xfrm>
            <a:off x="4196300" y="996250"/>
            <a:ext cx="4709450" cy="30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Groszek</a:t>
            </a:r>
            <a:endParaRPr/>
          </a:p>
        </p:txBody>
      </p:sp>
      <p:sp>
        <p:nvSpPr>
          <p:cNvPr id="282" name="Google Shape;282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283" name="Google Shape;28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100" y="786375"/>
            <a:ext cx="3692325" cy="29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Brokuł</a:t>
            </a:r>
            <a:endParaRPr/>
          </a:p>
        </p:txBody>
      </p:sp>
      <p:sp>
        <p:nvSpPr>
          <p:cNvPr id="289" name="Google Shape;289;p4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403860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Szparagi</a:t>
            </a:r>
            <a:endParaRPr/>
          </a:p>
        </p:txBody>
      </p:sp>
      <p:sp>
        <p:nvSpPr>
          <p:cNvPr id="296" name="Google Shape;296;p4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297" name="Google Shape;2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87125"/>
            <a:ext cx="3841050" cy="25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Szpinak</a:t>
            </a:r>
            <a:endParaRPr/>
          </a:p>
        </p:txBody>
      </p:sp>
      <p:sp>
        <p:nvSpPr>
          <p:cNvPr id="303" name="Google Shape;303;p4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 </a:t>
            </a: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975" y="855625"/>
            <a:ext cx="5285850" cy="29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Kiwi</a:t>
            </a:r>
            <a:endParaRPr/>
          </a:p>
        </p:txBody>
      </p:sp>
      <p:sp>
        <p:nvSpPr>
          <p:cNvPr id="310" name="Google Shape;310;p5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311" name="Google Shape;31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3300" y="857250"/>
            <a:ext cx="2169375" cy="230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Agrest</a:t>
            </a:r>
            <a:endParaRPr/>
          </a:p>
        </p:txBody>
      </p:sp>
      <p:sp>
        <p:nvSpPr>
          <p:cNvPr id="317" name="Google Shape;317;p5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18" name="Google Shape;31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1250" y="385375"/>
            <a:ext cx="4902400" cy="366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Banan</a:t>
            </a:r>
            <a:endParaRPr/>
          </a:p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152475"/>
            <a:ext cx="31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Weronika Ilczuk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Maja </a:t>
            </a:r>
            <a:r>
              <a:rPr lang="pl"/>
              <a:t>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Szymon Mazurek</a:t>
            </a:r>
            <a:endParaRPr/>
          </a:p>
        </p:txBody>
      </p:sp>
      <p:sp>
        <p:nvSpPr>
          <p:cNvPr id="73" name="Google Shape;73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711834" y="1152473"/>
            <a:ext cx="512046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Limonka</a:t>
            </a:r>
            <a:endParaRPr/>
          </a:p>
        </p:txBody>
      </p:sp>
      <p:sp>
        <p:nvSpPr>
          <p:cNvPr id="324" name="Google Shape;324;p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</p:txBody>
      </p:sp>
      <p:pic>
        <p:nvPicPr>
          <p:cNvPr id="325" name="Google Shape;325;p52"/>
          <p:cNvPicPr preferRelativeResize="0"/>
          <p:nvPr/>
        </p:nvPicPr>
        <p:blipFill rotWithShape="1">
          <a:blip r:embed="rId3">
            <a:alphaModFix/>
          </a:blip>
          <a:srcRect b="11902" l="0" r="0" t="0"/>
          <a:stretch/>
        </p:blipFill>
        <p:spPr>
          <a:xfrm>
            <a:off x="3834650" y="258975"/>
            <a:ext cx="4478875" cy="31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3"/>
          <p:cNvSpPr txBox="1"/>
          <p:nvPr>
            <p:ph type="title"/>
          </p:nvPr>
        </p:nvSpPr>
        <p:spPr>
          <a:xfrm>
            <a:off x="914175" y="686200"/>
            <a:ext cx="6509700" cy="25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4600">
                <a:highlight>
                  <a:srgbClr val="FF9900"/>
                </a:highlight>
              </a:rPr>
              <a:t>Owoce pomarańczowe</a:t>
            </a:r>
            <a:endParaRPr sz="4600">
              <a:highlight>
                <a:srgbClr val="FF9900"/>
              </a:highligh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Dynia</a:t>
            </a:r>
            <a:endParaRPr/>
          </a:p>
        </p:txBody>
      </p:sp>
      <p:sp>
        <p:nvSpPr>
          <p:cNvPr id="336" name="Google Shape;336;p5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 sz="1400"/>
          </a:p>
        </p:txBody>
      </p:sp>
      <p:pic>
        <p:nvPicPr>
          <p:cNvPr id="337" name="Google Shape;3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4694300" cy="39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Marchew</a:t>
            </a:r>
            <a:endParaRPr/>
          </a:p>
        </p:txBody>
      </p:sp>
      <p:sp>
        <p:nvSpPr>
          <p:cNvPr id="343" name="Google Shape;343;p55"/>
          <p:cNvSpPr txBox="1"/>
          <p:nvPr>
            <p:ph idx="1" type="body"/>
          </p:nvPr>
        </p:nvSpPr>
        <p:spPr>
          <a:xfrm>
            <a:off x="311700" y="13613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344" name="Google Shape;3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4239200" cy="31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Pomarańcza</a:t>
            </a:r>
            <a:endParaRPr/>
          </a:p>
        </p:txBody>
      </p:sp>
      <p:sp>
        <p:nvSpPr>
          <p:cNvPr id="350" name="Google Shape;350;p56"/>
          <p:cNvSpPr txBox="1"/>
          <p:nvPr>
            <p:ph idx="1" type="body"/>
          </p:nvPr>
        </p:nvSpPr>
        <p:spPr>
          <a:xfrm>
            <a:off x="348975" y="13802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351" name="Google Shape;35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950" y="879500"/>
            <a:ext cx="3669625" cy="275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Cebula</a:t>
            </a:r>
            <a:endParaRPr/>
          </a:p>
        </p:txBody>
      </p:sp>
      <p:sp>
        <p:nvSpPr>
          <p:cNvPr id="357" name="Google Shape;357;p5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224800" y="591025"/>
            <a:ext cx="2667000" cy="35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Batat</a:t>
            </a:r>
            <a:endParaRPr/>
          </a:p>
        </p:txBody>
      </p:sp>
      <p:sp>
        <p:nvSpPr>
          <p:cNvPr id="364" name="Google Shape;364;p5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550" y="430875"/>
            <a:ext cx="4158100" cy="27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Nektarynka</a:t>
            </a:r>
            <a:endParaRPr/>
          </a:p>
        </p:txBody>
      </p:sp>
      <p:sp>
        <p:nvSpPr>
          <p:cNvPr id="371" name="Google Shape;371;p5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Weronika Ilczuk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175" y="573480"/>
            <a:ext cx="4511574" cy="3005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Brzoskwinia</a:t>
            </a:r>
            <a:endParaRPr/>
          </a:p>
        </p:txBody>
      </p:sp>
      <p:sp>
        <p:nvSpPr>
          <p:cNvPr id="378" name="Google Shape;378;p6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379" name="Google Shape;37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875" y="1046475"/>
            <a:ext cx="1755600" cy="12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Mandarynka</a:t>
            </a:r>
            <a:endParaRPr/>
          </a:p>
        </p:txBody>
      </p:sp>
      <p:sp>
        <p:nvSpPr>
          <p:cNvPr id="385" name="Google Shape;385;p6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700" y="16090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Cytryna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222400" y="1152475"/>
            <a:ext cx="287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Szymon Mazurek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015" y="1152475"/>
            <a:ext cx="607518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/>
          <p:nvPr>
            <p:ph type="title"/>
          </p:nvPr>
        </p:nvSpPr>
        <p:spPr>
          <a:xfrm>
            <a:off x="920400" y="1363475"/>
            <a:ext cx="7303200" cy="189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5300"/>
              <a:t>    </a:t>
            </a:r>
            <a:r>
              <a:rPr lang="pl" sz="5300">
                <a:highlight>
                  <a:srgbClr val="C27BA0"/>
                </a:highlight>
              </a:rPr>
              <a:t>Owoce fioletowe</a:t>
            </a:r>
            <a:endParaRPr sz="5300">
              <a:highlight>
                <a:srgbClr val="C27BA0"/>
              </a:highlight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Winogron</a:t>
            </a:r>
            <a:endParaRPr/>
          </a:p>
        </p:txBody>
      </p:sp>
      <p:sp>
        <p:nvSpPr>
          <p:cNvPr id="397" name="Google Shape;397;p6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398" name="Google Shape;39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4623975" cy="36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Jagody</a:t>
            </a:r>
            <a:endParaRPr/>
          </a:p>
        </p:txBody>
      </p:sp>
      <p:sp>
        <p:nvSpPr>
          <p:cNvPr id="404" name="Google Shape;404;p6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405" name="Google Shape;40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200" y="919875"/>
            <a:ext cx="3569150" cy="26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Borówka</a:t>
            </a:r>
            <a:endParaRPr/>
          </a:p>
        </p:txBody>
      </p:sp>
      <p:sp>
        <p:nvSpPr>
          <p:cNvPr id="411" name="Google Shape;411;p6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412" name="Google Shape;41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08375"/>
            <a:ext cx="3653218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Figa</a:t>
            </a:r>
            <a:endParaRPr/>
          </a:p>
        </p:txBody>
      </p:sp>
      <p:sp>
        <p:nvSpPr>
          <p:cNvPr id="418" name="Google Shape;418;p6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450" y="1389600"/>
            <a:ext cx="3055550" cy="19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Bakłażan</a:t>
            </a:r>
            <a:endParaRPr/>
          </a:p>
        </p:txBody>
      </p:sp>
      <p:sp>
        <p:nvSpPr>
          <p:cNvPr id="425" name="Google Shape;425;p6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</p:txBody>
      </p:sp>
      <p:pic>
        <p:nvPicPr>
          <p:cNvPr id="426" name="Google Shape;42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025" y="1197175"/>
            <a:ext cx="2808000" cy="1639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Jerzyna</a:t>
            </a:r>
            <a:endParaRPr/>
          </a:p>
        </p:txBody>
      </p:sp>
      <p:sp>
        <p:nvSpPr>
          <p:cNvPr id="432" name="Google Shape;432;p6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3" name="Google Shape;43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375" y="686325"/>
            <a:ext cx="3461850" cy="260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9"/>
          <p:cNvSpPr txBox="1"/>
          <p:nvPr>
            <p:ph type="title"/>
          </p:nvPr>
        </p:nvSpPr>
        <p:spPr>
          <a:xfrm>
            <a:off x="311700" y="1044775"/>
            <a:ext cx="7815300" cy="208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5300">
                <a:highlight>
                  <a:srgbClr val="F3F3F3"/>
                </a:highlight>
              </a:rPr>
              <a:t>Owoce białe</a:t>
            </a:r>
            <a:endParaRPr sz="5300">
              <a:highlight>
                <a:srgbClr val="F3F3F3"/>
              </a:highlight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brukiew</a:t>
            </a:r>
            <a:endParaRPr/>
          </a:p>
        </p:txBody>
      </p:sp>
      <p:sp>
        <p:nvSpPr>
          <p:cNvPr id="444" name="Google Shape;444;p7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to lubi 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Aleksander M</a:t>
            </a:r>
            <a:endParaRPr/>
          </a:p>
        </p:txBody>
      </p:sp>
      <p:pic>
        <p:nvPicPr>
          <p:cNvPr id="445" name="Google Shape;44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1800" y="501250"/>
            <a:ext cx="4252925" cy="283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Pietruszka</a:t>
            </a:r>
            <a:endParaRPr/>
          </a:p>
        </p:txBody>
      </p:sp>
      <p:sp>
        <p:nvSpPr>
          <p:cNvPr id="451" name="Google Shape;451;p7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pani Jola</a:t>
            </a:r>
            <a:endParaRPr sz="1400"/>
          </a:p>
        </p:txBody>
      </p:sp>
      <p:pic>
        <p:nvPicPr>
          <p:cNvPr id="452" name="Google Shape;45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3025" y="1389600"/>
            <a:ext cx="1504950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Fasola szparagowa</a:t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82025" y="13695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Maja Częstochowska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 sz="1400"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7551" y="284900"/>
            <a:ext cx="4778476" cy="45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Czosnek</a:t>
            </a:r>
            <a:endParaRPr/>
          </a:p>
        </p:txBody>
      </p:sp>
      <p:sp>
        <p:nvSpPr>
          <p:cNvPr id="458" name="Google Shape;458;p7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59" name="Google Shape;45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575" y="745775"/>
            <a:ext cx="4069900" cy="30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Seler</a:t>
            </a:r>
            <a:endParaRPr/>
          </a:p>
        </p:txBody>
      </p:sp>
      <p:sp>
        <p:nvSpPr>
          <p:cNvPr id="465" name="Google Shape;465;p7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466" name="Google Shape;46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775" y="1076625"/>
            <a:ext cx="1338950" cy="182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Fasola</a:t>
            </a:r>
            <a:endParaRPr/>
          </a:p>
        </p:txBody>
      </p:sp>
      <p:sp>
        <p:nvSpPr>
          <p:cNvPr id="472" name="Google Shape;472;p7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473" name="Google Shape;47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1600" y="1257450"/>
            <a:ext cx="1847850" cy="12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Kalafior</a:t>
            </a:r>
            <a:endParaRPr/>
          </a:p>
        </p:txBody>
      </p:sp>
      <p:sp>
        <p:nvSpPr>
          <p:cNvPr id="479" name="Google Shape;479;p75"/>
          <p:cNvSpPr txBox="1"/>
          <p:nvPr>
            <p:ph idx="1" type="body"/>
          </p:nvPr>
        </p:nvSpPr>
        <p:spPr>
          <a:xfrm>
            <a:off x="311700" y="13113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480" name="Google Shape;48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2352675" cy="19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6"/>
          <p:cNvSpPr txBox="1"/>
          <p:nvPr>
            <p:ph type="title"/>
          </p:nvPr>
        </p:nvSpPr>
        <p:spPr>
          <a:xfrm>
            <a:off x="473275" y="13769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Pieczarka (pamiętamy, że jest grzybem i nie należy do królestwa roślin)</a:t>
            </a:r>
            <a:endParaRPr/>
          </a:p>
        </p:txBody>
      </p:sp>
      <p:sp>
        <p:nvSpPr>
          <p:cNvPr id="486" name="Google Shape;486;p76"/>
          <p:cNvSpPr txBox="1"/>
          <p:nvPr>
            <p:ph idx="1" type="body"/>
          </p:nvPr>
        </p:nvSpPr>
        <p:spPr>
          <a:xfrm>
            <a:off x="473275" y="221095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87" name="Google Shape;48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350" y="1376950"/>
            <a:ext cx="2257425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7"/>
          <p:cNvSpPr txBox="1"/>
          <p:nvPr>
            <p:ph type="title"/>
          </p:nvPr>
        </p:nvSpPr>
        <p:spPr>
          <a:xfrm>
            <a:off x="311700" y="555600"/>
            <a:ext cx="7244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</a:t>
            </a:r>
            <a:endParaRPr/>
          </a:p>
        </p:txBody>
      </p:sp>
      <p:sp>
        <p:nvSpPr>
          <p:cNvPr id="493" name="Google Shape;493;p77"/>
          <p:cNvSpPr txBox="1"/>
          <p:nvPr>
            <p:ph idx="1" type="body"/>
          </p:nvPr>
        </p:nvSpPr>
        <p:spPr>
          <a:xfrm>
            <a:off x="311700" y="1389600"/>
            <a:ext cx="77253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6100">
                <a:solidFill>
                  <a:srgbClr val="FFFFFF"/>
                </a:solidFill>
                <a:highlight>
                  <a:srgbClr val="000000"/>
                </a:highlight>
              </a:rPr>
              <a:t>Owoce czarne</a:t>
            </a:r>
            <a:endParaRPr sz="610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rzepa czarna </a:t>
            </a:r>
            <a:endParaRPr/>
          </a:p>
        </p:txBody>
      </p:sp>
      <p:sp>
        <p:nvSpPr>
          <p:cNvPr id="499" name="Google Shape;499;p7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to lubi 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Aleksander M</a:t>
            </a:r>
            <a:endParaRPr/>
          </a:p>
        </p:txBody>
      </p:sp>
      <p:pic>
        <p:nvPicPr>
          <p:cNvPr id="500" name="Google Shape;50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225" y="348250"/>
            <a:ext cx="5976075" cy="34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Porzeczka czarna</a:t>
            </a:r>
            <a:endParaRPr/>
          </a:p>
        </p:txBody>
      </p:sp>
      <p:sp>
        <p:nvSpPr>
          <p:cNvPr id="506" name="Google Shape;506;p7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Weronika Ilczuk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07" name="Google Shape;50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125" y="636750"/>
            <a:ext cx="3698000" cy="36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Czarny bez</a:t>
            </a:r>
            <a:endParaRPr/>
          </a:p>
        </p:txBody>
      </p:sp>
      <p:sp>
        <p:nvSpPr>
          <p:cNvPr id="513" name="Google Shape;513;p8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514" name="Google Shape;51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797" y="830203"/>
            <a:ext cx="3980079" cy="26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Czereśnia czarna</a:t>
            </a:r>
            <a:endParaRPr/>
          </a:p>
        </p:txBody>
      </p:sp>
      <p:sp>
        <p:nvSpPr>
          <p:cNvPr id="520" name="Google Shape;520;p81"/>
          <p:cNvSpPr txBox="1"/>
          <p:nvPr>
            <p:ph idx="1" type="body"/>
          </p:nvPr>
        </p:nvSpPr>
        <p:spPr>
          <a:xfrm>
            <a:off x="311700" y="13113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21" name="Google Shape;52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800" y="849000"/>
            <a:ext cx="3426875" cy="350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Ananas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Szymon Mazurek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3950900" cy="26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Przepisy kulinarne na dania z owoców i warzyw</a:t>
            </a:r>
            <a:endParaRPr/>
          </a:p>
        </p:txBody>
      </p:sp>
      <p:sp>
        <p:nvSpPr>
          <p:cNvPr id="527" name="Google Shape;527;p8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W kolejnych slajdach zamieszczamy przepisy na potrawy wykonane z owoców i warzyw. mogą to być ciasta, desery, koktajle, soki, dżemy i inne przetwory, surówki i wszystkie potrawy do których wykorzystujemy owoce i warzywa.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3"/>
          <p:cNvSpPr txBox="1"/>
          <p:nvPr>
            <p:ph type="title"/>
          </p:nvPr>
        </p:nvSpPr>
        <p:spPr>
          <a:xfrm>
            <a:off x="205575" y="106125"/>
            <a:ext cx="1655100" cy="3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/>
              <a:t>Ocean smaku</a:t>
            </a:r>
            <a:endParaRPr sz="1700"/>
          </a:p>
        </p:txBody>
      </p:sp>
      <p:sp>
        <p:nvSpPr>
          <p:cNvPr id="533" name="Google Shape;533;p83"/>
          <p:cNvSpPr txBox="1"/>
          <p:nvPr>
            <p:ph idx="1" type="body"/>
          </p:nvPr>
        </p:nvSpPr>
        <p:spPr>
          <a:xfrm>
            <a:off x="-125" y="444400"/>
            <a:ext cx="9144000" cy="45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Przybory kuchenne:			Składniki:					Sposób przygotowania:</a:t>
            </a:r>
            <a:endParaRPr sz="1100"/>
          </a:p>
          <a:p>
            <a:pPr indent="-298450" lvl="0" marL="457200" rtl="0" algn="l">
              <a:spcBef>
                <a:spcPts val="160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Dzbanek z miarką	</a:t>
            </a:r>
            <a:r>
              <a:rPr lang="pl" sz="1100"/>
              <a:t>	1.     2 litry wody				1.     Zagotuj wodę w rondlu. Dodaj ½ łyżeczki soli,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Duży rondel			2.     ½ </a:t>
            </a:r>
            <a:r>
              <a:rPr lang="pl" sz="1100"/>
              <a:t>łyżeczki</a:t>
            </a:r>
            <a:r>
              <a:rPr lang="pl" sz="1100"/>
              <a:t> soli    			        	        </a:t>
            </a:r>
            <a:r>
              <a:rPr lang="pl" sz="1100"/>
              <a:t>a następnie makaron. Zmniejsz ogień i gotuj do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Łyżka stołowa		            3.     200 g makaronu (np. kolanka)	       	        momentu gdy makaron będzie ugotowany, ale 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Waga				4.     4 łyżki stołowe octu ziołowego	       	        wciąż lekko twardy. </a:t>
            </a:r>
            <a:r>
              <a:rPr lang="pl" sz="1100"/>
              <a:t>Weź</a:t>
            </a:r>
            <a:r>
              <a:rPr lang="pl" sz="1100"/>
              <a:t> durszlak, </a:t>
            </a:r>
            <a:r>
              <a:rPr lang="pl" sz="1100"/>
              <a:t>odcedź</a:t>
            </a:r>
            <a:r>
              <a:rPr lang="pl" sz="1100"/>
              <a:t> 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Durszlak			5.     6 łyżek stołowych oliwy z oliwek	       	        </a:t>
            </a:r>
            <a:r>
              <a:rPr lang="pl" sz="1100"/>
              <a:t>makaron i odstaw go do lekkiego ostudzenia.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Miska na sałatkę		6.     ½ łyżeczki soli 				2.     W misce zmieszaj ocet, oliwę i ½ łyżeczki soli.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Łyżeczka			7.     Pęczek rzodkiewek			        Pokrój rzodkiewki na ćwiartki. Usuń gniazdo 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Trzepaczka lub mikser	8.     1 żółta papryka		                                nasienne z papryki i pokrój ją w drobne paski.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Deska do krojenia		9.     2 łyżki stołowe szczypiorku		        Dodaj makaron i warzywa.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Nóż										3.     Posiekaj drobno szczypiorek i dodaj do sałatki.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pl" sz="1100"/>
              <a:t>Salaterki									        </a:t>
            </a:r>
            <a:r>
              <a:rPr lang="pl" sz="1100"/>
              <a:t>Wymieszaj ostrożnie sałatkę i nałóż do salaterek</a:t>
            </a:r>
            <a:r>
              <a:rPr lang="pl" sz="1100"/>
              <a:t>									        		        w taki sposób żeby się ładnie prezentowała.	</a:t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100"/>
              <a:t>Weronika Ilczuk *^o^*								        </a:t>
            </a:r>
            <a:endParaRPr sz="1100"/>
          </a:p>
        </p:txBody>
      </p:sp>
      <p:pic>
        <p:nvPicPr>
          <p:cNvPr id="534" name="Google Shape;53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075" y="3105200"/>
            <a:ext cx="2754528" cy="184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4"/>
          <p:cNvSpPr txBox="1"/>
          <p:nvPr>
            <p:ph type="title"/>
          </p:nvPr>
        </p:nvSpPr>
        <p:spPr>
          <a:xfrm>
            <a:off x="120675" y="91975"/>
            <a:ext cx="1846200" cy="38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Owocowe naleśniki</a:t>
            </a:r>
            <a:endParaRPr sz="1500"/>
          </a:p>
        </p:txBody>
      </p:sp>
      <p:sp>
        <p:nvSpPr>
          <p:cNvPr id="540" name="Google Shape;540;p84"/>
          <p:cNvSpPr txBox="1"/>
          <p:nvPr>
            <p:ph idx="1" type="body"/>
          </p:nvPr>
        </p:nvSpPr>
        <p:spPr>
          <a:xfrm>
            <a:off x="42350" y="404700"/>
            <a:ext cx="9144000" cy="47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Przybory kuchenne:				Składniki: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AutoNum type="arabicPeriod"/>
            </a:pPr>
            <a:r>
              <a:rPr lang="pl"/>
              <a:t>Trzepaczka lub mikser		1.      1 garść truskawek	      5.      1 jajko				10.      orkisz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l"/>
              <a:t>Deska do krojenia			2.      1 </a:t>
            </a:r>
            <a:r>
              <a:rPr lang="pl"/>
              <a:t>garść</a:t>
            </a:r>
            <a:r>
              <a:rPr lang="pl"/>
              <a:t> malin		      6.      250 ml mleka półtłustego	11.      miód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l"/>
              <a:t>Miska					3.      1 garść wiśni		      7.      Skórka z jednej cytryny		12.      twaróg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l"/>
              <a:t>Patelnia				</a:t>
            </a:r>
            <a:r>
              <a:rPr lang="pl"/>
              <a:t>4. </a:t>
            </a:r>
            <a:r>
              <a:rPr lang="pl"/>
              <a:t>     </a:t>
            </a:r>
            <a:r>
              <a:rPr lang="pl"/>
              <a:t>100 g mąki pszennej       8.	    2 truskawki do przybrania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l"/>
              <a:t>Waga									      9.	    winogrona		   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Sposób przygotowania: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AutoNum type="arabicPeriod"/>
            </a:pPr>
            <a:r>
              <a:rPr lang="pl"/>
              <a:t>Zważ i </a:t>
            </a:r>
            <a:r>
              <a:rPr lang="pl"/>
              <a:t>przygotuj</a:t>
            </a:r>
            <a:r>
              <a:rPr lang="pl"/>
              <a:t> wszystkie składniki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l"/>
              <a:t>Używając trzepaczki lub miksera z</a:t>
            </a:r>
            <a:r>
              <a:rPr lang="pl"/>
              <a:t>mieszaj</a:t>
            </a:r>
            <a:r>
              <a:rPr lang="pl"/>
              <a:t> w misce twaróg z miodem, a na desce do krojenia poprzecinaj winogrona na pół.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pl"/>
              <a:t>W 4 szklankach lub pucharkach ułóż warstwami twaróg i miód, winogrona i orkisz.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Weronika Ilczuk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41" name="Google Shape;54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100" y="3042225"/>
            <a:ext cx="2096499" cy="19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Papryka</a:t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/>
              <a:t>Weronika Ilczuk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br>
              <a:rPr lang="pl"/>
            </a:br>
            <a:br>
              <a:rPr lang="pl"/>
            </a:b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4061400" cy="30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Pomidor</a:t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71975" y="13113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Kto lubi?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Aleksander Mikiciuk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Ignacy Jakimiuk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Bolesta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Maja Częstochowska</a:t>
            </a:r>
            <a:br>
              <a:rPr lang="pl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Aleksandra Koźluk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pani Jola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3699750" cy="29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